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  <p:sldId id="872" r:id="rId15"/>
    <p:sldId id="873" r:id="rId1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第四部分　实战演练篇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实战训练　</a:t>
            </a:r>
            <a:r>
              <a:rPr lang="en-US" altLang="zh-CN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单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词还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原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blanks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空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we put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waste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Let’s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money to buy some books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Mrs Black is happy because her son likes to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Don’t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time, Bill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have six things to do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birds like to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 for the winter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84627" y="908720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  <p:pic>
        <p:nvPicPr>
          <p:cNvPr id="4" name="中考新考法-4.eps" descr="id:214750767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44738" y="933103"/>
            <a:ext cx="4680520" cy="596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3804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词义猜测题。根据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in the last picture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boy plays with the food. It’s not right.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可知，男孩在玩食物，这一行为是不对的，即不应该浪费食物，因此画线词的含义是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浪费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。结合选项可知，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别浪费时间，比尔。我们有六件事要做。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79516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37494"/>
            <a:ext cx="11485848" cy="3668633"/>
          </a:xfrm>
        </p:spPr>
        <p:txBody>
          <a:bodyPr/>
          <a:lstStyle/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4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34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we know from the passage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Miss Li is not happy with Tony’s idea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Tony doesn’t like the son in the last picture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Miss Li always shows her students pictures in class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Chinese name of the poem is 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《悯农》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10301" y="862590"/>
            <a:ext cx="498855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400">
                <a:cs typeface="Times New Roman" panose="02020603050405020304" pitchFamily="18" charset="0"/>
              </a:rPr>
              <a:t>D</a:t>
            </a:r>
            <a:endParaRPr lang="zh-CN" altLang="en-US" sz="3400"/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4428486"/>
            <a:ext cx="11485848" cy="220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</a:pP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sz="3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morning we will learn a poem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诗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sz="3400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Sympathy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400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400" b="1" i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Peasents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以及诗的内容和作者可知，这首诗的名字是《悯农》。故选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3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8788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Miss Li teaches her students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class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to do farm work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to save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节约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poem about saving food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story about a great mother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36179" y="908720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3097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morning we will learn a poem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诗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Sympathy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Peasents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可知，李老师在课堂上教了一首诗《悯农》，内容与珍惜粮食有关，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项符合。故选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67928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80728"/>
            <a:ext cx="11567000" cy="468052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5036763"/>
          </a:xfrm>
        </p:spPr>
        <p:txBody>
          <a:bodyPr/>
          <a:lstStyle/>
          <a:p>
            <a:pPr hangingPunct="0">
              <a:lnSpc>
                <a:spcPct val="135000"/>
              </a:lnSpc>
              <a:spcAft>
                <a:spcPts val="0"/>
              </a:spcAft>
            </a:pPr>
            <a:endParaRPr lang="en-US" altLang="zh-CN" sz="340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</a:pPr>
            <a:r>
              <a:rPr lang="en-US" altLang="zh-CN" sz="34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first nine pictures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know that it is not easy to get food. </a:t>
            </a:r>
            <a:endParaRPr lang="zh-CN" altLang="zh-CN" sz="3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</a:pPr>
            <a:r>
              <a:rPr lang="en-US" altLang="zh-CN" sz="34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sz="34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前九张照片中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我知道要得到食物并不容易。</a:t>
            </a:r>
            <a:endParaRPr lang="zh-CN" altLang="zh-CN" sz="3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</a:pPr>
            <a:r>
              <a:rPr lang="en-US" altLang="zh-CN" sz="34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40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sz="34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句是复合句。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it is not easy to get food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引导的宾语从句。从句中的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是形式主语，真正的主语是不定式短语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get food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4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633" y="897440"/>
            <a:ext cx="2850254" cy="553993"/>
          </a:xfrm>
          <a:prstGeom prst="rect">
            <a:avLst/>
          </a:prstGeom>
        </p:spPr>
      </p:pic>
      <p:pic>
        <p:nvPicPr>
          <p:cNvPr id="7" name="译文.eps" descr="id:214748733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33338" y="3005578"/>
            <a:ext cx="1224136" cy="378439"/>
          </a:xfrm>
          <a:prstGeom prst="rect">
            <a:avLst/>
          </a:prstGeom>
        </p:spPr>
      </p:pic>
      <p:pic>
        <p:nvPicPr>
          <p:cNvPr id="9" name="分析.eps" descr="id:2147487343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98522" y="3772654"/>
            <a:ext cx="1250325" cy="386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77941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764704"/>
            <a:ext cx="11512136" cy="1389795"/>
          </a:xfrm>
          <a:prstGeom prst="rect">
            <a:avLst/>
          </a:prstGeom>
        </p:spPr>
      </p:pic>
      <p:sp>
        <p:nvSpPr>
          <p:cNvPr id="8" name="内容占位符 1"/>
          <p:cNvSpPr>
            <a:spLocks noGrp="1"/>
          </p:cNvSpPr>
          <p:nvPr>
            <p:ph idx="1"/>
          </p:nvPr>
        </p:nvSpPr>
        <p:spPr>
          <a:xfrm>
            <a:off x="360854" y="2304211"/>
            <a:ext cx="11485848" cy="164916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文是一篇记叙文。文章讲述了一堂学习唐诗《悯农》的语文课。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语篇导航-DA.eps" descr="id:214748742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2466811"/>
            <a:ext cx="2664296" cy="651057"/>
          </a:xfrm>
          <a:prstGeom prst="rect">
            <a:avLst/>
          </a:prstGeom>
        </p:spPr>
      </p:pic>
      <p:sp>
        <p:nvSpPr>
          <p:cNvPr id="10" name="内容占位符 1"/>
          <p:cNvSpPr txBox="1"/>
          <p:nvPr/>
        </p:nvSpPr>
        <p:spPr bwMode="auto">
          <a:xfrm>
            <a:off x="5087094" y="3978979"/>
            <a:ext cx="6759608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湖北宜昌当阳期末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85736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4247317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time for a Chinese class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Miss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 shows some pictures to her 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says to her students,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en-US" altLang="zh-CN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 morning, everyone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 at these pictures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can you learn from them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qx123.jpg" descr="id:21475076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154935" y="1183979"/>
            <a:ext cx="4628903" cy="230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66427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47317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Tony says,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woman in the pictures is doing farm work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that, she makes food for her son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These pictures tell us how great the mother is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Miss Li says,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 good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 please say thanks to your mother when you see her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Any different ideas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62018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 the first nine pictures, I know that it is not easy to get food,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Daming says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in the last picture, the boy plays with the food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not right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can’t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waste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food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Miss Li says,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morning we will learn a poem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诗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）—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Sympathy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Peasents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</a:p>
        </p:txBody>
      </p:sp>
    </p:spTree>
    <p:extLst>
      <p:ext uri="{BB962C8B-B14F-4D97-AF65-F5344CB8AC3E}">
        <p14:creationId xmlns:p14="http://schemas.microsoft.com/office/powerpoint/2010/main" val="496435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indent="914400" algn="ctr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Sympathy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Peasants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algn="ctr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Shen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noon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sweat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drips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soil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rice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feeds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fruit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toil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035894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4731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片理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解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 be the right time for the Chinese class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614" y="2545457"/>
            <a:ext cx="10247542" cy="1603623"/>
          </a:xfrm>
          <a:prstGeom prst="rect">
            <a:avLst/>
          </a:prstGeom>
        </p:spPr>
      </p:pic>
      <p:pic>
        <p:nvPicPr>
          <p:cNvPr id="5" name="中考新考法-4.eps" descr="id:214750763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657872" y="969340"/>
            <a:ext cx="4518392" cy="576064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136179" y="908720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  <p:sp>
        <p:nvSpPr>
          <p:cNvPr id="7" name="内容占位符 1"/>
          <p:cNvSpPr txBox="1"/>
          <p:nvPr/>
        </p:nvSpPr>
        <p:spPr bwMode="auto">
          <a:xfrm>
            <a:off x="360854" y="4876175"/>
            <a:ext cx="11485848" cy="164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 morning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everyone.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可知，时间是早上。故选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8276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Tony learn from the pictures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mother’s love is great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Farm work is difficult to do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not right to play with food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very fun to do farm work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36179" y="908720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8431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Tony says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‘The woman in the pictures is doing farm work. After that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makes food for her son. These pictures tell us how great the mother is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可知，托尼从这些图片里看到了母爱的伟大。故选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4410021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578</Words>
  <Application>Microsoft Office PowerPoint</Application>
  <PresentationFormat>自定义</PresentationFormat>
  <Paragraphs>55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3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480</cp:revision>
  <dcterms:created xsi:type="dcterms:W3CDTF">2020-11-06T05:24:00Z</dcterms:created>
  <dcterms:modified xsi:type="dcterms:W3CDTF">2025-09-13T08:13:45Z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95DC9B4C53454EBEB37AF9983292ED09_12</vt:lpwstr>
  </property>
</Properties>
</file>